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4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940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79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2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37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1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84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6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81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68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18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E492D-6FEB-4B39-B234-64B45E04DB7C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FB2CD-16C3-4880-B126-E8517AC3FB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06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bWAPP</a:t>
            </a:r>
            <a:r>
              <a:rPr lang="zh-TW" altLang="en-US" dirty="0" smtClean="0"/>
              <a:t>期中考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A060E101</a:t>
            </a:r>
            <a:r>
              <a:rPr lang="zh-TW" altLang="en-US" dirty="0" smtClean="0"/>
              <a:t> 姚維杰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5148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Injection - Stored (Blog)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94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753425" cy="6284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67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177361" cy="587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75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iFrame</a:t>
            </a:r>
            <a:r>
              <a:rPr lang="en-US" altLang="zh-TW" dirty="0" smtClean="0"/>
              <a:t> Injection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16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LDAP Connection Settings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3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Mail Header Injection (SMTP)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2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OS Command Injection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507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681417" cy="623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795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OS Command Injection - Blind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376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PHP Code Injection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64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Injection - Reflected(GET)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49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8249369" cy="592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9512" y="188640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http://172.20.163.223/bWAPP/phpi.php?message=a;echo%20%22what%22;%20$fp%20=%20fopen(%22/etc/passwd%22,%22r%22);$result%20=%20fread($fp,8192);%20echo%20$result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931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Server-Side Includes (SSI) Injection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077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XML/</a:t>
            </a:r>
            <a:r>
              <a:rPr lang="en-US" altLang="zh-TW" dirty="0" err="1" smtClean="0"/>
              <a:t>XPath</a:t>
            </a:r>
            <a:r>
              <a:rPr lang="en-US" altLang="zh-TW" dirty="0" smtClean="0"/>
              <a:t> Injection (Login Form)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319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681417" cy="623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702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SQL</a:t>
            </a:r>
            <a:r>
              <a:rPr lang="zh-TW" altLang="en-US" dirty="0" smtClean="0"/>
              <a:t> </a:t>
            </a:r>
            <a:r>
              <a:rPr lang="en-US" altLang="zh-TW" dirty="0" smtClean="0"/>
              <a:t>Injection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因題目使用</a:t>
            </a:r>
            <a:r>
              <a:rPr lang="en-US" altLang="zh-TW" dirty="0" err="1" smtClean="0"/>
              <a:t>mysql_connect</a:t>
            </a:r>
            <a:r>
              <a:rPr lang="zh-TW" altLang="en-US" dirty="0" smtClean="0"/>
              <a:t>為</a:t>
            </a:r>
            <a:r>
              <a:rPr lang="en-US" altLang="zh-TW" dirty="0" smtClean="0"/>
              <a:t>php5</a:t>
            </a:r>
            <a:r>
              <a:rPr lang="zh-TW" altLang="en-US" dirty="0" smtClean="0"/>
              <a:t>語法，此語法在</a:t>
            </a:r>
            <a:r>
              <a:rPr lang="en-US" altLang="zh-TW" dirty="0" smtClean="0"/>
              <a:t>php7</a:t>
            </a:r>
            <a:r>
              <a:rPr lang="zh-TW" altLang="en-US" dirty="0" smtClean="0"/>
              <a:t>中已移除，系統環境使用</a:t>
            </a:r>
            <a:r>
              <a:rPr lang="en-US" altLang="zh-TW" dirty="0" smtClean="0"/>
              <a:t>php7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807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A2</a:t>
            </a:r>
            <a:r>
              <a:rPr lang="zh-TW" altLang="en-US" dirty="0" smtClean="0"/>
              <a:t> </a:t>
            </a:r>
            <a:r>
              <a:rPr lang="en-US" altLang="zh-TW" dirty="0" smtClean="0"/>
              <a:t>Session Mgmt. - Administrative Portals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961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609409" cy="618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896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A3</a:t>
            </a:r>
            <a:r>
              <a:rPr lang="zh-TW" altLang="en-US" dirty="0" smtClean="0"/>
              <a:t> </a:t>
            </a:r>
            <a:r>
              <a:rPr lang="en-US" altLang="zh-TW" dirty="0" smtClean="0"/>
              <a:t>XSS - Reflected (GET)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767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058062" cy="578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821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XSS - Reflected (JSON)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24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1"/>
            <a:ext cx="8896991" cy="674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819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97441" cy="6387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259632" y="5085184"/>
            <a:ext cx="470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"}]}';</a:t>
            </a:r>
            <a:r>
              <a:rPr lang="en-US" altLang="zh-TW" dirty="0" err="1" smtClean="0"/>
              <a:t>document.write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document.cookie</a:t>
            </a:r>
            <a:r>
              <a:rPr lang="en-US" altLang="zh-TW" dirty="0" smtClean="0"/>
              <a:t>)&lt;/script&gt;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004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A4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Insecure DOR (Order Tickets)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195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8611597" cy="459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77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A6</a:t>
            </a:r>
            <a:r>
              <a:rPr lang="zh-TW" altLang="en-US" dirty="0" smtClean="0"/>
              <a:t> </a:t>
            </a:r>
            <a:r>
              <a:rPr lang="en-US" altLang="zh-TW" dirty="0" smtClean="0"/>
              <a:t>Base64 Encoding (Secret)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135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52450"/>
            <a:ext cx="7981950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2501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347663"/>
            <a:ext cx="4791075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010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A7</a:t>
            </a:r>
            <a:r>
              <a:rPr lang="zh-TW" altLang="en-US" dirty="0" smtClean="0"/>
              <a:t> </a:t>
            </a:r>
            <a:r>
              <a:rPr lang="en-US" altLang="zh-TW" dirty="0" smtClean="0"/>
              <a:t>Directory Traversal - Directories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970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465393" cy="6077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587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Directory Traversal - Files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42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58663" cy="5929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40"/>
            <a:ext cx="8859146" cy="671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70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25433" cy="633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01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9" y="260648"/>
            <a:ext cx="8897441" cy="6387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5294" y="5013176"/>
            <a:ext cx="408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&lt;script&gt; alert(</a:t>
            </a:r>
            <a:r>
              <a:rPr lang="en-US" altLang="zh-TW" dirty="0" err="1" smtClean="0"/>
              <a:t>document.cookie</a:t>
            </a:r>
            <a:r>
              <a:rPr lang="en-US" altLang="zh-TW" dirty="0" smtClean="0"/>
              <a:t>) &lt;/script&gt;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7719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Injection - Reflected(POST)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62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459264" cy="607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57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Injection - Reflected(URL)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06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156</Words>
  <Application>Microsoft Office PowerPoint</Application>
  <PresentationFormat>如螢幕大小 (4:3)</PresentationFormat>
  <Paragraphs>26</Paragraphs>
  <Slides>39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Office 佈景主題</vt:lpstr>
      <vt:lpstr>bWAPP期中考</vt:lpstr>
      <vt:lpstr>HTML Injection - Reflected(GET)</vt:lpstr>
      <vt:lpstr>PowerPoint 簡報</vt:lpstr>
      <vt:lpstr>PowerPoint 簡報</vt:lpstr>
      <vt:lpstr>PowerPoint 簡報</vt:lpstr>
      <vt:lpstr>PowerPoint 簡報</vt:lpstr>
      <vt:lpstr>HTML Injection - Reflected(POST)</vt:lpstr>
      <vt:lpstr>PowerPoint 簡報</vt:lpstr>
      <vt:lpstr>HTML Injection - Reflected(URL)</vt:lpstr>
      <vt:lpstr>HTML Injection - Stored (Blog)</vt:lpstr>
      <vt:lpstr>PowerPoint 簡報</vt:lpstr>
      <vt:lpstr>PowerPoint 簡報</vt:lpstr>
      <vt:lpstr>iFrame Injection</vt:lpstr>
      <vt:lpstr>LDAP Connection Settings</vt:lpstr>
      <vt:lpstr>Mail Header Injection (SMTP)</vt:lpstr>
      <vt:lpstr>OS Command Injection</vt:lpstr>
      <vt:lpstr>PowerPoint 簡報</vt:lpstr>
      <vt:lpstr>OS Command Injection - Blind</vt:lpstr>
      <vt:lpstr>PHP Code Injection</vt:lpstr>
      <vt:lpstr>PowerPoint 簡報</vt:lpstr>
      <vt:lpstr>Server-Side Includes (SSI) Injection</vt:lpstr>
      <vt:lpstr>XML/XPath Injection (Login Form)</vt:lpstr>
      <vt:lpstr>PowerPoint 簡報</vt:lpstr>
      <vt:lpstr>SQL Injection</vt:lpstr>
      <vt:lpstr>A2 Session Mgmt. - Administrative Portals</vt:lpstr>
      <vt:lpstr>PowerPoint 簡報</vt:lpstr>
      <vt:lpstr>A3 XSS - Reflected (GET)</vt:lpstr>
      <vt:lpstr>PowerPoint 簡報</vt:lpstr>
      <vt:lpstr>XSS - Reflected (JSON)</vt:lpstr>
      <vt:lpstr>PowerPoint 簡報</vt:lpstr>
      <vt:lpstr>A4 Insecure DOR (Order Tickets)</vt:lpstr>
      <vt:lpstr>PowerPoint 簡報</vt:lpstr>
      <vt:lpstr>A6 Base64 Encoding (Secret)</vt:lpstr>
      <vt:lpstr>PowerPoint 簡報</vt:lpstr>
      <vt:lpstr>PowerPoint 簡報</vt:lpstr>
      <vt:lpstr>A7 Directory Traversal - Directories</vt:lpstr>
      <vt:lpstr>PowerPoint 簡報</vt:lpstr>
      <vt:lpstr>Directory Traversal - Files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bWAPP期中考</dc:title>
  <dc:creator>I3301</dc:creator>
  <cp:lastModifiedBy>I3301</cp:lastModifiedBy>
  <cp:revision>12</cp:revision>
  <dcterms:created xsi:type="dcterms:W3CDTF">2018-04-22T06:13:09Z</dcterms:created>
  <dcterms:modified xsi:type="dcterms:W3CDTF">2018-04-22T08:53:23Z</dcterms:modified>
</cp:coreProperties>
</file>